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69" r:id="rId12"/>
    <p:sldId id="266" r:id="rId13"/>
    <p:sldId id="267" r:id="rId14"/>
    <p:sldId id="268" r:id="rId15"/>
    <p:sldId id="295" r:id="rId16"/>
    <p:sldId id="296" r:id="rId17"/>
    <p:sldId id="272" r:id="rId18"/>
    <p:sldId id="276" r:id="rId19"/>
    <p:sldId id="273" r:id="rId20"/>
    <p:sldId id="277" r:id="rId21"/>
    <p:sldId id="274" r:id="rId22"/>
    <p:sldId id="278" r:id="rId23"/>
    <p:sldId id="275" r:id="rId24"/>
    <p:sldId id="279" r:id="rId25"/>
    <p:sldId id="270" r:id="rId26"/>
    <p:sldId id="280" r:id="rId27"/>
    <p:sldId id="286" r:id="rId28"/>
    <p:sldId id="287" r:id="rId29"/>
    <p:sldId id="288" r:id="rId30"/>
    <p:sldId id="290" r:id="rId31"/>
    <p:sldId id="291" r:id="rId32"/>
    <p:sldId id="292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14" y="9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tif"/><Relationship Id="rId7" Type="http://schemas.openxmlformats.org/officeDocument/2006/relationships/image" Target="../media/image25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4" Type="http://schemas.openxmlformats.org/officeDocument/2006/relationships/image" Target="../media/image22.tif"/><Relationship Id="rId9" Type="http://schemas.openxmlformats.org/officeDocument/2006/relationships/image" Target="../media/image27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"/><Relationship Id="rId3" Type="http://schemas.openxmlformats.org/officeDocument/2006/relationships/image" Target="../media/image29.tif"/><Relationship Id="rId7" Type="http://schemas.openxmlformats.org/officeDocument/2006/relationships/image" Target="../media/image33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tif"/><Relationship Id="rId5" Type="http://schemas.openxmlformats.org/officeDocument/2006/relationships/image" Target="../media/image31.tif"/><Relationship Id="rId4" Type="http://schemas.openxmlformats.org/officeDocument/2006/relationships/image" Target="../media/image30.tif"/><Relationship Id="rId9" Type="http://schemas.openxmlformats.org/officeDocument/2006/relationships/image" Target="../media/image35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"/><Relationship Id="rId3" Type="http://schemas.openxmlformats.org/officeDocument/2006/relationships/image" Target="../media/image21.tif"/><Relationship Id="rId7" Type="http://schemas.openxmlformats.org/officeDocument/2006/relationships/image" Target="../media/image39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tif"/><Relationship Id="rId5" Type="http://schemas.openxmlformats.org/officeDocument/2006/relationships/image" Target="../media/image37.tif"/><Relationship Id="rId4" Type="http://schemas.openxmlformats.org/officeDocument/2006/relationships/image" Target="../media/image36.tif"/><Relationship Id="rId9" Type="http://schemas.openxmlformats.org/officeDocument/2006/relationships/image" Target="../media/image41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"/><Relationship Id="rId3" Type="http://schemas.openxmlformats.org/officeDocument/2006/relationships/image" Target="../media/image29.tif"/><Relationship Id="rId7" Type="http://schemas.openxmlformats.org/officeDocument/2006/relationships/image" Target="../media/image45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tif"/><Relationship Id="rId9" Type="http://schemas.openxmlformats.org/officeDocument/2006/relationships/image" Target="../media/image47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"/><Relationship Id="rId3" Type="http://schemas.openxmlformats.org/officeDocument/2006/relationships/image" Target="../media/image49.tif"/><Relationship Id="rId7" Type="http://schemas.openxmlformats.org/officeDocument/2006/relationships/image" Target="../media/image53.png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"/><Relationship Id="rId3" Type="http://schemas.openxmlformats.org/officeDocument/2006/relationships/image" Target="../media/image58.tif"/><Relationship Id="rId7" Type="http://schemas.openxmlformats.org/officeDocument/2006/relationships/image" Target="../media/image62.png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tif"/><Relationship Id="rId4" Type="http://schemas.openxmlformats.org/officeDocument/2006/relationships/image" Target="../media/image68.png"/><Relationship Id="rId9" Type="http://schemas.openxmlformats.org/officeDocument/2006/relationships/image" Target="../media/image73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"/><Relationship Id="rId3" Type="http://schemas.openxmlformats.org/officeDocument/2006/relationships/image" Target="../media/image76.tif"/><Relationship Id="rId7" Type="http://schemas.openxmlformats.org/officeDocument/2006/relationships/image" Target="../media/image80.png"/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"/><Relationship Id="rId3" Type="http://schemas.openxmlformats.org/officeDocument/2006/relationships/image" Target="../media/image40.tif"/><Relationship Id="rId7" Type="http://schemas.openxmlformats.org/officeDocument/2006/relationships/image" Target="../media/image87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tif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1.t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if"/><Relationship Id="rId3" Type="http://schemas.openxmlformats.org/officeDocument/2006/relationships/image" Target="../media/image46.tif"/><Relationship Id="rId7" Type="http://schemas.openxmlformats.org/officeDocument/2006/relationships/image" Target="../media/image101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29.tif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E14AEB-30ED-4C84-9C40-7301528B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92" y="2859559"/>
            <a:ext cx="8640000" cy="11981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DE7019-D610-4BC4-9DF7-41766DFB4E28}"/>
              </a:ext>
            </a:extLst>
          </p:cNvPr>
          <p:cNvSpPr txBox="1"/>
          <p:nvPr/>
        </p:nvSpPr>
        <p:spPr>
          <a:xfrm>
            <a:off x="3158061" y="150518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5B32-8717-4565-A3A6-A621DDD2F95B}"/>
              </a:ext>
            </a:extLst>
          </p:cNvPr>
          <p:cNvSpPr txBox="1"/>
          <p:nvPr/>
        </p:nvSpPr>
        <p:spPr>
          <a:xfrm>
            <a:off x="476023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0B09E7-9060-4D84-A0FC-BD4512DF36EA}"/>
              </a:ext>
            </a:extLst>
          </p:cNvPr>
          <p:cNvSpPr txBox="1"/>
          <p:nvPr/>
        </p:nvSpPr>
        <p:spPr>
          <a:xfrm>
            <a:off x="648567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0F8C2-9635-4A29-B6B0-528A3A2BB9F5}"/>
              </a:ext>
            </a:extLst>
          </p:cNvPr>
          <p:cNvSpPr txBox="1"/>
          <p:nvPr/>
        </p:nvSpPr>
        <p:spPr>
          <a:xfrm>
            <a:off x="8204706" y="15065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EC21D8-ED72-49BF-AB09-30F4C67F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1874517"/>
            <a:ext cx="1680750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EFA29E-FE51-4746-8BAE-96411A30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4153787"/>
            <a:ext cx="1680750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65F875-1EB5-4262-BB5D-4A1981D6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1874517"/>
            <a:ext cx="168075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B45378-3FAF-4C1C-9D34-28915DE81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4153787"/>
            <a:ext cx="168075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2A7BA3-42F7-4A91-82F6-90D5ACD37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1874517"/>
            <a:ext cx="1680750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82C7D4-8541-4837-9764-14F96736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4153787"/>
            <a:ext cx="168075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7BAA77-CA6C-47F5-A47C-B6AD99B62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05" y="1874517"/>
            <a:ext cx="168075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0EECD3-7038-4D02-9850-D3D4F334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99" y="4153787"/>
            <a:ext cx="1680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7629DD-89BA-482C-A3AF-AB7F7110C918}"/>
              </a:ext>
            </a:extLst>
          </p:cNvPr>
          <p:cNvSpPr txBox="1"/>
          <p:nvPr/>
        </p:nvSpPr>
        <p:spPr>
          <a:xfrm>
            <a:off x="1988916" y="189663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8360BD-E476-4916-AF4E-F2962A1C4E8F}"/>
              </a:ext>
            </a:extLst>
          </p:cNvPr>
          <p:cNvSpPr txBox="1"/>
          <p:nvPr/>
        </p:nvSpPr>
        <p:spPr>
          <a:xfrm>
            <a:off x="4294268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237061-3B6C-4A44-B332-FC4BB327AD30}"/>
              </a:ext>
            </a:extLst>
          </p:cNvPr>
          <p:cNvSpPr txBox="1"/>
          <p:nvPr/>
        </p:nvSpPr>
        <p:spPr>
          <a:xfrm>
            <a:off x="6727013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2E1519-BEB2-4399-A438-1472BDBB8C76}"/>
              </a:ext>
            </a:extLst>
          </p:cNvPr>
          <p:cNvSpPr txBox="1"/>
          <p:nvPr/>
        </p:nvSpPr>
        <p:spPr>
          <a:xfrm>
            <a:off x="9159758" y="189663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8E71A4-63E2-484E-8944-6A0E90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2265970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E1764-17B2-453C-86FC-2ECE62A6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4203198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C8E762-F237-46C4-93BB-D18F7474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2265970"/>
            <a:ext cx="2400000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FA8B5-EDC7-445A-AB24-DAB20AA7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4203198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A8BFB7-BC37-498D-B505-FC726B2B8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2265970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41BC77-932F-4D55-A679-E9D3EEED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4203198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9056-9616-4556-B801-985017267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2265970"/>
            <a:ext cx="2400000" cy="18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D219A-C91C-4329-91CE-4BB6FA40E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4203198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360A56-6861-4DD9-BE21-6D03BC06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61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14D32-D578-4771-AFDA-204305BB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1" y="2391326"/>
            <a:ext cx="27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3296D6-AD7D-425D-92CF-ECD53A6D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00" y="4312282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55913-6FDC-42B6-A5FA-9280A4C8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1" y="4317337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D8A586-E6F4-4836-900E-91515223C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37" y="4312282"/>
            <a:ext cx="1086002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63EA3B-EE84-4ED8-9F65-D73A81C9C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98" y="4312282"/>
            <a:ext cx="1086002" cy="1076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2A9967-8F15-4D86-9A3E-705D79F61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37" y="2391326"/>
            <a:ext cx="27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FD52EE-3EBB-41B6-8CC2-0E5C0041A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7338"/>
            <a:ext cx="1086002" cy="108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ED8172-B1BC-42DE-B2EB-95A98258B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2282"/>
            <a:ext cx="1086002" cy="10764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2915A-14CE-4522-8EEE-EF24F7213A67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663277-CF17-48E8-9B9C-3F147D22CC4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218FF-2EB0-4DFF-AF59-5BAB865A4774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76774-BE6A-43E7-8292-D50DF1325624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4E529B-553C-406C-9A2D-D593FE4B504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C1F29-A114-4F5A-A25C-EF637B42BCF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2642F-0A1C-4963-B854-1E56233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42" y="2391326"/>
            <a:ext cx="27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0953E-699C-43D0-A80B-89599010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95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FE1313-D06F-4622-B997-74E8D878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4312282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3D5A7-93E1-44D1-B39A-6AA07A1C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1" y="432210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6425A3-ADF4-454D-8FA1-E5CF02FC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8" y="4311326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DCAC38-1B93-4A60-ADCE-2F9008BFF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08" y="4311326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C1028E-EA6B-4B76-A4B1-54EFC53E6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91326"/>
            <a:ext cx="27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0819B-A89E-46EE-9323-B63D0443C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1326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02B90B-F316-4425-B808-14D40A74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3862"/>
            <a:ext cx="108600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4FAFEF9E-EC30-498D-9208-68342AED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12" y="4352117"/>
            <a:ext cx="1076475" cy="10764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841F05-B7BE-475A-A80A-B9A36C10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52" y="4352117"/>
            <a:ext cx="1076475" cy="10764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26F7BD-290C-4EFD-92EB-67043987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07" y="4347354"/>
            <a:ext cx="1076475" cy="10860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9AEF63C-C7FA-4EE2-8749-52877960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48" y="4366412"/>
            <a:ext cx="1076475" cy="10764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28C75A-4CD3-440B-A48C-004111D1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60" y="4352118"/>
            <a:ext cx="1076475" cy="10764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9D919E-A752-4396-A34E-DF9569210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3E5C55-2B7B-4502-842E-773F3A3B6EC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A3B43DF-8C72-4ED9-A99C-F7735F9DF63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16C108-B5B0-4415-9B82-8E238CE4227C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C7878B-2DA9-4FFB-8C64-D7C06997D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9A11E23-D0BE-4990-A5A1-25E39B0D0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80" y="2389025"/>
            <a:ext cx="2696629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CBE0A55-84D5-4BAB-96DC-CDF88767B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353D1-0FAD-4F05-B53E-A44BF930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C09C83-1E0B-4C58-AF98-3DC1F9B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77" y="2389025"/>
            <a:ext cx="2696629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967369-D25E-4E86-8B96-D95A45F3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7" y="4361648"/>
            <a:ext cx="1076475" cy="1076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7268C-8303-411C-9385-6DF32DB26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86B4A0-D88D-4FED-910A-58BF133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1" y="4342590"/>
            <a:ext cx="1076475" cy="10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8F40F-9F3D-466E-8FD2-533683A9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60" y="4352119"/>
            <a:ext cx="1076475" cy="1076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227C71-2D68-4388-BAB3-711691E22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FA3918-AEF7-403F-B358-2DE06AF42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8" y="4356885"/>
            <a:ext cx="107647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05800-939B-491F-9356-7ED9BE3D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78" y="4352119"/>
            <a:ext cx="1076475" cy="10860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39B45E-AE33-4040-97C7-985223D29E5F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343045-47CF-48E8-ADB6-867A7DAB90A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EDD32-5C40-43C0-9103-B51AA954E47A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20705-9674-40DD-AEDA-415C8DB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80052"/>
            <a:ext cx="2241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3A2E3B-A04C-42EB-B457-DA6D9C6A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DFDB0D-EA3A-4494-936F-642EAE58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84" y="5376261"/>
            <a:ext cx="1076475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89ACA7-6FAA-4740-8DBF-4372E39F8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5368863"/>
            <a:ext cx="1076475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910072-5EB7-4BAD-AF88-38E5D8D9C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83" y="5376261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CD6250-7DCC-445D-A575-9D53927F4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2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78D77-58FF-460C-8538-D438C90F1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80052"/>
            <a:ext cx="2241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E3A67B-298D-46E3-8D6B-379A87261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2" y="5368862"/>
            <a:ext cx="107647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3DECCF-2E29-4BC8-AA50-035826D73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5" y="5368862"/>
            <a:ext cx="1086002" cy="108600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2AA95-8DDB-491B-893E-FA06250D366B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2782E8-D117-4893-97DE-B6CFCCF66C06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82DB8E-B481-4652-AD83-607ADFA9BE6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B61567D-6164-48FD-9DB5-D8F786B4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72653"/>
            <a:ext cx="2241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08FEE4-53C5-4BB4-B45B-B377649A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4" y="5367644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19D06E-68FE-48E0-BB4C-E5DEDB01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4" y="5359334"/>
            <a:ext cx="1076475" cy="1086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4EB493-894E-4AF2-94BA-E8D1DBD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72653"/>
            <a:ext cx="2241000" cy="288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3C74AB-D4CE-4B78-945A-FCC31D3E7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82" y="5376261"/>
            <a:ext cx="1076475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DBFE0B-60F4-466E-AD86-296E3625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7" y="5372591"/>
            <a:ext cx="1086002" cy="10860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DDF63B2-2CF5-4E66-A6EB-5C85F284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15" y="5372591"/>
            <a:ext cx="1076475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77C035-A05B-4538-B90C-A6E718A8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0118B8-D6D7-44AD-8BBD-85C0B885E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1"/>
            <a:ext cx="1086002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5595EC-ECA8-4D3F-9B38-7FF8C4D10949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4F871A-3E92-43ED-BF05-A68978029095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B0541-8B8D-4C54-BD59-14704B99E568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C04945-B27F-41B6-8F08-F27A86AD916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8F49D8-EF06-4A57-8186-C8BCCC588D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BBAF77-B47C-49FF-9C3E-D53D4A62B0F1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C061D-ABA1-46A3-AFAA-DFB90146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B4EE4F-7DBD-48A6-B6B3-CD817CFE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2362111"/>
            <a:ext cx="24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BC421-0E3F-454D-A24E-08F47219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4352707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C979B-26A0-4B37-94FD-A76DF70D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4318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24E02-578A-4373-B3B4-46FBD733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71" y="4352707"/>
            <a:ext cx="1076475" cy="10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AAD36-E5C4-40F1-84B5-D0649E7C2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7" y="4352707"/>
            <a:ext cx="1076475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0000A-26EE-4D7A-9852-B168FAAEF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1" y="2395084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EEDB92-8078-4110-AC7B-AE5C8126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43180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BCB89D-DED7-4457-9260-282F91848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43180"/>
            <a:ext cx="10764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A662CB0-AAE4-4C33-847A-FF2AAB20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27" y="2395084"/>
            <a:ext cx="24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C0F8DD-C0FD-4607-ADF6-B3DE01A1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33653"/>
            <a:ext cx="1086002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F56B05D-9287-446F-A32A-6D9D4A337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33653"/>
            <a:ext cx="1076475" cy="10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148C2C-393C-4F00-A769-8004EA46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68E3F7A-1AAE-460E-8F60-F39EFEF7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60" y="4343180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E2FCB-8FD9-479F-8B1B-FDA2B3971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5" y="4343180"/>
            <a:ext cx="1076475" cy="10764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61AA0-7CE3-47F8-A397-66686511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22" y="2362111"/>
            <a:ext cx="24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597FA1-6EE1-4F06-A62A-C04D58F1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52707"/>
            <a:ext cx="1086002" cy="1086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9663D4-DA08-4F53-8FD2-F495643BE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9" y="4361187"/>
            <a:ext cx="1076475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9126D-C1E6-4D31-9BBB-1AC7630DB642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2C3A4-CFE8-412D-81F4-E65C731411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537B8C-C1E3-4E37-9C4C-6447D28037A0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6079" y="1874517"/>
            <a:ext cx="8779842" cy="44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26337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33635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0359" y="2326337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5B1C66-8ACD-4F10-927F-7E92FED4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20" y="2519336"/>
            <a:ext cx="39526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A5A4F0-8A9E-47F1-99DE-503622D4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63" y="2519336"/>
            <a:ext cx="39526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F2F1FD-C5D6-41F8-B3C6-AA658A4A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519335"/>
            <a:ext cx="3952600" cy="36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120</TotalTime>
  <Words>359</Words>
  <Application>Microsoft Office PowerPoint</Application>
  <PresentationFormat>寬螢幕</PresentationFormat>
  <Paragraphs>105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6" baseType="lpstr">
      <vt:lpstr>メイリオ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41</cp:revision>
  <dcterms:created xsi:type="dcterms:W3CDTF">2022-12-17T05:15:33Z</dcterms:created>
  <dcterms:modified xsi:type="dcterms:W3CDTF">2022-12-18T03:10:06Z</dcterms:modified>
</cp:coreProperties>
</file>